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95" r:id="rId2"/>
    <p:sldId id="393" r:id="rId3"/>
    <p:sldId id="387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BFB9"/>
    <a:srgbClr val="F6F6F6"/>
    <a:srgbClr val="F3F3F3"/>
    <a:srgbClr val="E5E7EB"/>
    <a:srgbClr val="3B45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4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16F57-B05F-4C5D-A1DA-4C0A19878FF1}" type="datetimeFigureOut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ko-KR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15E7E-A563-4750-B2F2-2DD5538DEE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8711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7A06F4-B2F3-425E-8D1D-1F5135E7D7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BF3B9ED-8B4D-4B17-821D-824FB0CA5D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5683B38-208A-4887-9790-9F18A7D8C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3D51-2DCC-43D2-B9C3-95210CEEF692}" type="datetimeFigureOut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05D870E-875D-44BE-9D66-C491144A5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D4ACA43-DB68-4FBB-A27B-737D8E977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E19D-958C-4AB5-B7A4-28A750CB33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0303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D157D6-D872-44FE-BA59-8E654B659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D1D2FDF-98E3-477A-A3DD-0A05090B8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9F6372B-71CF-410F-814E-0BC351D0E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3D51-2DCC-43D2-B9C3-95210CEEF692}" type="datetimeFigureOut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0F5B9CC-CE0C-444A-892F-0A2909AA6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7056CD4-191B-4456-9FDE-010D4DCE6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E19D-958C-4AB5-B7A4-28A750CB33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777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4722E07-202B-4F7B-B85B-78CD15AC46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7EBE476-0687-4C58-BD8E-2136413E0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247E4D2-D09C-4A3D-9F5B-F7373F92A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3D51-2DCC-43D2-B9C3-95210CEEF692}" type="datetimeFigureOut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DD803BB-D07D-4404-8916-F1198B0C9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C7BE922-12A5-44B0-B5CE-9127F69C5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E19D-958C-4AB5-B7A4-28A750CB33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450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DF27CA-9FA6-407C-9801-B397F1725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F9297A8-19ED-4FA9-8114-FC447F45C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3542D81-5616-432D-A7AB-E417EE211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3D51-2DCC-43D2-B9C3-95210CEEF692}" type="datetimeFigureOut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3FFCD2D-2147-4468-ADFA-3E3D8F605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A2876A1-E91A-453F-9334-FF8E70F3C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E19D-958C-4AB5-B7A4-28A750CB33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0381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386A0C-74EB-4211-93E6-792D6ECE4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269828A-85AA-4741-B7FD-C376C9F9D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868FEB7-FEA5-4D0A-B03E-8F101EFA8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3D51-2DCC-43D2-B9C3-95210CEEF692}" type="datetimeFigureOut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D76C181-0210-4D7B-9357-AE32A9B94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CFDB584-D649-4B9E-8327-02E86B29F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E19D-958C-4AB5-B7A4-28A750CB33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368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1BD6B52-02D0-487F-85F1-F3F0856B7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DF31DA2-93BC-4E88-9DA4-C4840BB4C9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05FF8D0-C39C-49E2-BF26-9B2FA89FE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C072E2A-8F20-4729-B2DF-81C6052BF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3D51-2DCC-43D2-B9C3-95210CEEF692}" type="datetimeFigureOut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0C95996-3B7E-4A9E-A1FF-A0144984A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24EE9F5-0479-4686-AA0F-A38EF1CF2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E19D-958C-4AB5-B7A4-28A750CB33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0856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6E7CC6-69E1-4332-85DD-8CDF30B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4DAF705-581A-4BE2-BF9A-A126D0AE6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D16E933-85EE-4D6D-9427-BF96B4A54A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37B443F-9CF0-42A3-88E4-66242F5421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71668D5-D071-4869-B1A9-75DE660E8F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03CEE6C-57FC-451F-BD5B-D887D7F54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3D51-2DCC-43D2-B9C3-95210CEEF692}" type="datetimeFigureOut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3D17271-6FFF-440D-B2D5-00269860B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85BEDCD-3E9C-4E2D-A005-F813D1867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E19D-958C-4AB5-B7A4-28A750CB33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5801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23FD75-97B5-4848-AC69-D2F62524D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8E1AF87-045B-4E99-91A2-5E2223333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3D51-2DCC-43D2-B9C3-95210CEEF692}" type="datetimeFigureOut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B3B8366-FB4E-42AB-9DC5-579241EFC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0529701-B30B-4352-B198-DDD66C649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E19D-958C-4AB5-B7A4-28A750CB33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717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E4217E8-4835-4B46-A238-1398FE6CA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3D51-2DCC-43D2-B9C3-95210CEEF692}" type="datetimeFigureOut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F9B3ACA-108C-4025-AF99-27C73E646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3D48FCF-49AF-4928-8D67-C6D114950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E19D-958C-4AB5-B7A4-28A750CB33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1189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A8BBB7A-7830-4658-97AB-EBF5D6105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C241214-7027-4294-BEB3-2D17BCFDA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57F32A1-F059-4DA0-A042-7EE446547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A38AFA4-8A53-4DE2-AA77-D72C1084D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3D51-2DCC-43D2-B9C3-95210CEEF692}" type="datetimeFigureOut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EE0087F-4767-4E56-9CA1-68868C61A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0AF4618-AD71-406F-9C2A-5805AFCAA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E19D-958C-4AB5-B7A4-28A750CB33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180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44C836-67F5-4B7D-8B25-24C9FDF02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F49EC30-8AC1-47A3-B968-A64A25B3C5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5620DAE-5926-4104-84A2-B9332B544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7EED492-9423-4EDC-9D7E-61E9EBF53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83D51-2DCC-43D2-B9C3-95210CEEF692}" type="datetimeFigureOut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4310A6F-DA0C-4D42-8A3A-A4CAC668D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27E38E1-E559-436E-9906-269649A62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E19D-958C-4AB5-B7A4-28A750CB33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567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48DD50B-FCA1-4BBE-AB1A-BE39F74DC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55B4E5D-BD1D-46CC-B039-C0DEE28A7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3B27C53-9FDE-4275-A0D1-7853DBD9CA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83D51-2DCC-43D2-B9C3-95210CEEF692}" type="datetimeFigureOut">
              <a:rPr lang="ko-KR" altLang="en-US" smtClean="0"/>
              <a:t>2025-01-21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38B3FB6-6297-4159-BEB3-37E4AC1FE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5A2E765-3F55-4BF3-98CD-63CEB5F71B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5E19D-958C-4AB5-B7A4-28A750CB33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5647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FADEDC4D-D90A-4379-8AF3-977070453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806" y="2475068"/>
            <a:ext cx="2022892" cy="43829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D28708B-2401-4B75-BCF5-5300D3731750}"/>
              </a:ext>
            </a:extLst>
          </p:cNvPr>
          <p:cNvSpPr txBox="1"/>
          <p:nvPr/>
        </p:nvSpPr>
        <p:spPr>
          <a:xfrm>
            <a:off x="2667573" y="4520483"/>
            <a:ext cx="4283242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b="1" dirty="0" err="1">
                <a:solidFill>
                  <a:srgbClr val="FF0000"/>
                </a:solidFill>
              </a:rPr>
              <a:t>대웅바이오에서</a:t>
            </a:r>
            <a:r>
              <a:rPr lang="ko-KR" altLang="en-US" b="1" dirty="0">
                <a:solidFill>
                  <a:srgbClr val="FF0000"/>
                </a:solidFill>
              </a:rPr>
              <a:t> 공지한 내용입니다</a:t>
            </a:r>
            <a:r>
              <a:rPr lang="en-US" altLang="ko-KR" b="1" dirty="0">
                <a:solidFill>
                  <a:srgbClr val="FF0000"/>
                </a:solidFill>
              </a:rPr>
              <a:t>.</a:t>
            </a:r>
          </a:p>
          <a:p>
            <a:endParaRPr lang="en-US" altLang="ko-KR" b="1" dirty="0">
              <a:solidFill>
                <a:srgbClr val="FF0000"/>
              </a:solidFill>
            </a:endParaRPr>
          </a:p>
          <a:p>
            <a:r>
              <a:rPr lang="ko-KR" altLang="en-US" b="1" dirty="0">
                <a:solidFill>
                  <a:srgbClr val="FF0000"/>
                </a:solidFill>
              </a:rPr>
              <a:t>참고바랍니다</a:t>
            </a:r>
            <a:r>
              <a:rPr lang="en-US" altLang="ko-KR" b="1" dirty="0">
                <a:solidFill>
                  <a:srgbClr val="FF0000"/>
                </a:solidFill>
              </a:rPr>
              <a:t>.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9BA07F-966D-4F2B-901D-041FFE2D213D}"/>
              </a:ext>
            </a:extLst>
          </p:cNvPr>
          <p:cNvSpPr txBox="1"/>
          <p:nvPr/>
        </p:nvSpPr>
        <p:spPr>
          <a:xfrm>
            <a:off x="313509" y="156754"/>
            <a:ext cx="2706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CSO</a:t>
            </a:r>
            <a:r>
              <a:rPr lang="ko-KR" altLang="en-US" b="1" dirty="0"/>
              <a:t> </a:t>
            </a:r>
            <a:r>
              <a:rPr lang="en-US" altLang="ko-KR" b="1" dirty="0"/>
              <a:t>– </a:t>
            </a:r>
            <a:r>
              <a:rPr lang="ko-KR" altLang="en-US" b="1" dirty="0"/>
              <a:t>계약관리</a:t>
            </a:r>
            <a:r>
              <a:rPr lang="en-US" altLang="ko-KR" b="1" dirty="0"/>
              <a:t>(</a:t>
            </a:r>
            <a:r>
              <a:rPr lang="ko-KR" altLang="en-US" b="1" dirty="0" err="1"/>
              <a:t>상위처</a:t>
            </a:r>
            <a:r>
              <a:rPr lang="en-US" altLang="ko-KR" b="1" dirty="0"/>
              <a:t>)</a:t>
            </a:r>
            <a:endParaRPr lang="ko-KR" altLang="en-US" b="1" dirty="0"/>
          </a:p>
        </p:txBody>
      </p:sp>
      <p:graphicFrame>
        <p:nvGraphicFramePr>
          <p:cNvPr id="10" name="표 2">
            <a:extLst>
              <a:ext uri="{FF2B5EF4-FFF2-40B4-BE49-F238E27FC236}">
                <a16:creationId xmlns:a16="http://schemas.microsoft.com/office/drawing/2014/main" id="{45B5076F-EEFA-45D3-8D38-C166A1C6D5D0}"/>
              </a:ext>
            </a:extLst>
          </p:cNvPr>
          <p:cNvGraphicFramePr>
            <a:graphicFrameLocks noGrp="1"/>
          </p:cNvGraphicFramePr>
          <p:nvPr/>
        </p:nvGraphicFramePr>
        <p:xfrm>
          <a:off x="5328023" y="156754"/>
          <a:ext cx="674390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734">
                  <a:extLst>
                    <a:ext uri="{9D8B030D-6E8A-4147-A177-3AD203B41FA5}">
                      <a16:colId xmlns:a16="http://schemas.microsoft.com/office/drawing/2014/main" val="987700034"/>
                    </a:ext>
                  </a:extLst>
                </a:gridCol>
                <a:gridCol w="874734">
                  <a:extLst>
                    <a:ext uri="{9D8B030D-6E8A-4147-A177-3AD203B41FA5}">
                      <a16:colId xmlns:a16="http://schemas.microsoft.com/office/drawing/2014/main" val="2760396474"/>
                    </a:ext>
                  </a:extLst>
                </a:gridCol>
                <a:gridCol w="819600">
                  <a:extLst>
                    <a:ext uri="{9D8B030D-6E8A-4147-A177-3AD203B41FA5}">
                      <a16:colId xmlns:a16="http://schemas.microsoft.com/office/drawing/2014/main" val="102235513"/>
                    </a:ext>
                  </a:extLst>
                </a:gridCol>
                <a:gridCol w="840509">
                  <a:extLst>
                    <a:ext uri="{9D8B030D-6E8A-4147-A177-3AD203B41FA5}">
                      <a16:colId xmlns:a16="http://schemas.microsoft.com/office/drawing/2014/main" val="3858077655"/>
                    </a:ext>
                  </a:extLst>
                </a:gridCol>
                <a:gridCol w="1091077">
                  <a:extLst>
                    <a:ext uri="{9D8B030D-6E8A-4147-A177-3AD203B41FA5}">
                      <a16:colId xmlns:a16="http://schemas.microsoft.com/office/drawing/2014/main" val="3213143768"/>
                    </a:ext>
                  </a:extLst>
                </a:gridCol>
                <a:gridCol w="747750">
                  <a:extLst>
                    <a:ext uri="{9D8B030D-6E8A-4147-A177-3AD203B41FA5}">
                      <a16:colId xmlns:a16="http://schemas.microsoft.com/office/drawing/2014/main" val="1803501846"/>
                    </a:ext>
                  </a:extLst>
                </a:gridCol>
                <a:gridCol w="885900">
                  <a:extLst>
                    <a:ext uri="{9D8B030D-6E8A-4147-A177-3AD203B41FA5}">
                      <a16:colId xmlns:a16="http://schemas.microsoft.com/office/drawing/2014/main" val="18400949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65867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solidFill>
                            <a:srgbClr val="002060"/>
                          </a:solidFill>
                        </a:rPr>
                        <a:t>요청일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rgbClr val="002060"/>
                          </a:solidFill>
                        </a:rPr>
                        <a:t>01/21</a:t>
                      </a:r>
                      <a:endParaRPr lang="ko-KR" alt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solidFill>
                            <a:srgbClr val="002060"/>
                          </a:solidFill>
                        </a:rPr>
                        <a:t>담당자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solidFill>
                            <a:srgbClr val="002060"/>
                          </a:solidFill>
                        </a:rPr>
                        <a:t>완료예정일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완료여부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009668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4549D6C-0865-499E-8118-5CB336D8B8A2}"/>
              </a:ext>
            </a:extLst>
          </p:cNvPr>
          <p:cNvSpPr txBox="1"/>
          <p:nvPr/>
        </p:nvSpPr>
        <p:spPr>
          <a:xfrm>
            <a:off x="11607609" y="1739422"/>
            <a:ext cx="5843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>
                <a:solidFill>
                  <a:srgbClr val="00B0F0"/>
                </a:solidFill>
              </a:rPr>
              <a:t>수료증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D8226D-3999-4DD6-A2A4-58783437BFB5}"/>
              </a:ext>
            </a:extLst>
          </p:cNvPr>
          <p:cNvSpPr txBox="1"/>
          <p:nvPr/>
        </p:nvSpPr>
        <p:spPr>
          <a:xfrm>
            <a:off x="7849173" y="3312058"/>
            <a:ext cx="365669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b="1" dirty="0">
                <a:solidFill>
                  <a:srgbClr val="FF0000"/>
                </a:solidFill>
              </a:rPr>
              <a:t>리스트에 </a:t>
            </a:r>
            <a:r>
              <a:rPr lang="en-US" altLang="ko-KR" b="1" dirty="0">
                <a:solidFill>
                  <a:srgbClr val="FF0000"/>
                </a:solidFill>
              </a:rPr>
              <a:t>[</a:t>
            </a:r>
            <a:r>
              <a:rPr lang="ko-KR" altLang="en-US" b="1" dirty="0">
                <a:solidFill>
                  <a:srgbClr val="FF0000"/>
                </a:solidFill>
              </a:rPr>
              <a:t>수료증</a:t>
            </a:r>
            <a:r>
              <a:rPr lang="en-US" altLang="ko-KR" b="1" dirty="0">
                <a:solidFill>
                  <a:srgbClr val="FF0000"/>
                </a:solidFill>
              </a:rPr>
              <a:t>]</a:t>
            </a:r>
            <a:r>
              <a:rPr lang="ko-KR" altLang="en-US" b="1" dirty="0">
                <a:solidFill>
                  <a:srgbClr val="FF0000"/>
                </a:solidFill>
              </a:rPr>
              <a:t> 추가</a:t>
            </a:r>
            <a:endParaRPr lang="en-US" altLang="ko-KR" b="1" dirty="0">
              <a:solidFill>
                <a:srgbClr val="FF0000"/>
              </a:solidFill>
            </a:endParaRPr>
          </a:p>
          <a:p>
            <a:r>
              <a:rPr lang="en-US" altLang="ko-KR" b="1" dirty="0">
                <a:solidFill>
                  <a:srgbClr val="FF0000"/>
                </a:solidFill>
              </a:rPr>
              <a:t>* </a:t>
            </a:r>
            <a:r>
              <a:rPr lang="ko-KR" altLang="en-US" b="1" dirty="0">
                <a:solidFill>
                  <a:srgbClr val="FF0000"/>
                </a:solidFill>
              </a:rPr>
              <a:t>업로드 기능 필요</a:t>
            </a:r>
          </a:p>
        </p:txBody>
      </p:sp>
      <p:cxnSp>
        <p:nvCxnSpPr>
          <p:cNvPr id="14" name="연결선: 꺾임 13">
            <a:extLst>
              <a:ext uri="{FF2B5EF4-FFF2-40B4-BE49-F238E27FC236}">
                <a16:creationId xmlns:a16="http://schemas.microsoft.com/office/drawing/2014/main" id="{44B4CDDA-E1FF-44C6-A5F7-8AFB76D76C64}"/>
              </a:ext>
            </a:extLst>
          </p:cNvPr>
          <p:cNvCxnSpPr>
            <a:cxnSpLocks/>
            <a:stCxn id="11" idx="2"/>
            <a:endCxn id="13" idx="3"/>
          </p:cNvCxnSpPr>
          <p:nvPr/>
        </p:nvCxnSpPr>
        <p:spPr>
          <a:xfrm rot="5400000">
            <a:off x="10969121" y="2755409"/>
            <a:ext cx="1416565" cy="343065"/>
          </a:xfrm>
          <a:prstGeom prst="bentConnector2">
            <a:avLst/>
          </a:prstGeom>
          <a:ln w="28575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그림 2">
            <a:extLst>
              <a:ext uri="{FF2B5EF4-FFF2-40B4-BE49-F238E27FC236}">
                <a16:creationId xmlns:a16="http://schemas.microsoft.com/office/drawing/2014/main" id="{A81C3F8F-66A7-4153-908E-34FDEC6F8E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94463"/>
            <a:ext cx="11565454" cy="1424196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1D0657C8-85E9-47BC-842F-83E809AF77A3}"/>
              </a:ext>
            </a:extLst>
          </p:cNvPr>
          <p:cNvSpPr/>
          <p:nvPr/>
        </p:nvSpPr>
        <p:spPr>
          <a:xfrm>
            <a:off x="11505870" y="1709190"/>
            <a:ext cx="686130" cy="50946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B7739D1E-08F0-4DAF-9A6E-B5D39B15BA92}"/>
              </a:ext>
            </a:extLst>
          </p:cNvPr>
          <p:cNvSpPr/>
          <p:nvPr/>
        </p:nvSpPr>
        <p:spPr>
          <a:xfrm>
            <a:off x="11565454" y="1977656"/>
            <a:ext cx="584391" cy="154179"/>
          </a:xfrm>
          <a:prstGeom prst="roundRect">
            <a:avLst/>
          </a:prstGeom>
          <a:solidFill>
            <a:srgbClr val="49BF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b="1"/>
              <a:t>업로드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C83A0E-BAAD-4B86-B576-0BAD936A5532}"/>
              </a:ext>
            </a:extLst>
          </p:cNvPr>
          <p:cNvSpPr txBox="1"/>
          <p:nvPr/>
        </p:nvSpPr>
        <p:spPr>
          <a:xfrm>
            <a:off x="248654" y="1289479"/>
            <a:ext cx="829032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>
                <a:solidFill>
                  <a:srgbClr val="00B0F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마케팅활용 동의 </a:t>
            </a:r>
            <a:r>
              <a:rPr lang="en-US" altLang="ko-KR" sz="900" b="1" dirty="0">
                <a:solidFill>
                  <a:srgbClr val="00B0F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900" b="1" dirty="0">
                <a:solidFill>
                  <a:srgbClr val="00B0F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본인 업체에 한하여 마케팅 활용목적에 동의합니다 </a:t>
            </a:r>
            <a:r>
              <a:rPr lang="en-US" altLang="ko-KR" sz="900" b="1" dirty="0">
                <a:solidFill>
                  <a:srgbClr val="00B0F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solidFill>
                  <a:srgbClr val="00B0F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신제품 발매정보</a:t>
            </a:r>
            <a:r>
              <a:rPr lang="en-US" altLang="ko-KR" sz="900" b="1" dirty="0">
                <a:solidFill>
                  <a:srgbClr val="00B0F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CSO</a:t>
            </a:r>
            <a:r>
              <a:rPr lang="ko-KR" altLang="en-US" sz="900" b="1" dirty="0">
                <a:solidFill>
                  <a:srgbClr val="00B0F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인센티브정책</a:t>
            </a:r>
            <a:r>
              <a:rPr lang="en-US" altLang="ko-KR" sz="900" b="1" dirty="0">
                <a:solidFill>
                  <a:srgbClr val="00B0F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1" dirty="0" err="1">
                <a:solidFill>
                  <a:srgbClr val="00B0F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제품품절</a:t>
            </a:r>
            <a:r>
              <a:rPr lang="ko-KR" altLang="en-US" sz="900" b="1" dirty="0">
                <a:solidFill>
                  <a:srgbClr val="00B0F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및 입고현황</a:t>
            </a:r>
            <a:r>
              <a:rPr lang="en-US" altLang="ko-KR" sz="900" b="1" dirty="0">
                <a:solidFill>
                  <a:srgbClr val="00B0F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1" dirty="0" err="1">
                <a:solidFill>
                  <a:srgbClr val="00B0F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제품브로셔</a:t>
            </a:r>
            <a:r>
              <a:rPr lang="en-US" altLang="ko-KR" sz="900" b="1" dirty="0">
                <a:solidFill>
                  <a:srgbClr val="00B0F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1" dirty="0" err="1">
                <a:solidFill>
                  <a:srgbClr val="00B0F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리플릿</a:t>
            </a:r>
            <a:r>
              <a:rPr lang="ko-KR" altLang="en-US" sz="900" b="1" dirty="0">
                <a:solidFill>
                  <a:srgbClr val="00B0F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등</a:t>
            </a:r>
            <a:r>
              <a:rPr lang="en-US" altLang="ko-KR" sz="900" b="1" dirty="0">
                <a:solidFill>
                  <a:srgbClr val="00B0F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900" b="1" dirty="0">
              <a:solidFill>
                <a:srgbClr val="00B0F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8CCF5BD8-E706-420C-AF13-AAB7D72A1D8D}"/>
              </a:ext>
            </a:extLst>
          </p:cNvPr>
          <p:cNvSpPr/>
          <p:nvPr/>
        </p:nvSpPr>
        <p:spPr>
          <a:xfrm>
            <a:off x="116877" y="1299411"/>
            <a:ext cx="171879" cy="1787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82BB5951-AB57-4F23-B2A2-5991F8167464}"/>
              </a:ext>
            </a:extLst>
          </p:cNvPr>
          <p:cNvSpPr/>
          <p:nvPr/>
        </p:nvSpPr>
        <p:spPr>
          <a:xfrm>
            <a:off x="10313" y="1251826"/>
            <a:ext cx="8377416" cy="26848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20" name="연결선: 꺾임 19">
            <a:extLst>
              <a:ext uri="{FF2B5EF4-FFF2-40B4-BE49-F238E27FC236}">
                <a16:creationId xmlns:a16="http://schemas.microsoft.com/office/drawing/2014/main" id="{5FCF8E9C-A761-4E31-BBEE-F7FBD3AE51E8}"/>
              </a:ext>
            </a:extLst>
          </p:cNvPr>
          <p:cNvCxnSpPr>
            <a:cxnSpLocks/>
            <a:stCxn id="19" idx="3"/>
            <a:endCxn id="23" idx="0"/>
          </p:cNvCxnSpPr>
          <p:nvPr/>
        </p:nvCxnSpPr>
        <p:spPr>
          <a:xfrm>
            <a:off x="8387729" y="1386069"/>
            <a:ext cx="632518" cy="997098"/>
          </a:xfrm>
          <a:prstGeom prst="bentConnector2">
            <a:avLst/>
          </a:prstGeom>
          <a:ln w="28575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6BE4A8D-FAD9-4258-AB05-266170CE917C}"/>
              </a:ext>
            </a:extLst>
          </p:cNvPr>
          <p:cNvSpPr txBox="1"/>
          <p:nvPr/>
        </p:nvSpPr>
        <p:spPr>
          <a:xfrm>
            <a:off x="6620807" y="2383167"/>
            <a:ext cx="479888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b="1" dirty="0">
                <a:solidFill>
                  <a:srgbClr val="FF0000"/>
                </a:solidFill>
              </a:rPr>
              <a:t>어떤 파일이든 업로드 시 동의내용 필수체크</a:t>
            </a:r>
          </a:p>
        </p:txBody>
      </p:sp>
    </p:spTree>
    <p:extLst>
      <p:ext uri="{BB962C8B-B14F-4D97-AF65-F5344CB8AC3E}">
        <p14:creationId xmlns:p14="http://schemas.microsoft.com/office/powerpoint/2010/main" val="3007978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55B4DDA-8C66-4B7D-BB92-98DF838F38FD}"/>
              </a:ext>
            </a:extLst>
          </p:cNvPr>
          <p:cNvSpPr txBox="1"/>
          <p:nvPr/>
        </p:nvSpPr>
        <p:spPr>
          <a:xfrm>
            <a:off x="313509" y="156754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CSO</a:t>
            </a:r>
            <a:r>
              <a:rPr lang="ko-KR" altLang="en-US" b="1" dirty="0"/>
              <a:t> </a:t>
            </a:r>
            <a:r>
              <a:rPr lang="en-US" altLang="ko-KR" b="1" dirty="0"/>
              <a:t>–</a:t>
            </a:r>
            <a:r>
              <a:rPr lang="ko-KR" altLang="en-US" b="1" dirty="0"/>
              <a:t> </a:t>
            </a:r>
            <a:r>
              <a:rPr lang="ko-KR" altLang="en-US" b="1" dirty="0" err="1"/>
              <a:t>메인화면</a:t>
            </a:r>
            <a:r>
              <a:rPr lang="ko-KR" altLang="en-US" b="1" dirty="0">
                <a:sym typeface="Wingdings" panose="05000000000000000000" pitchFamily="2" charset="2"/>
              </a:rPr>
              <a:t> </a:t>
            </a:r>
            <a:endParaRPr lang="ko-KR" altLang="en-US" b="1" dirty="0"/>
          </a:p>
        </p:txBody>
      </p:sp>
      <p:graphicFrame>
        <p:nvGraphicFramePr>
          <p:cNvPr id="7" name="표 2">
            <a:extLst>
              <a:ext uri="{FF2B5EF4-FFF2-40B4-BE49-F238E27FC236}">
                <a16:creationId xmlns:a16="http://schemas.microsoft.com/office/drawing/2014/main" id="{EC194667-C1C3-4DC5-85F7-00D3C5FFDBF8}"/>
              </a:ext>
            </a:extLst>
          </p:cNvPr>
          <p:cNvGraphicFramePr>
            <a:graphicFrameLocks noGrp="1"/>
          </p:cNvGraphicFramePr>
          <p:nvPr/>
        </p:nvGraphicFramePr>
        <p:xfrm>
          <a:off x="5328023" y="156754"/>
          <a:ext cx="674390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734">
                  <a:extLst>
                    <a:ext uri="{9D8B030D-6E8A-4147-A177-3AD203B41FA5}">
                      <a16:colId xmlns:a16="http://schemas.microsoft.com/office/drawing/2014/main" val="987700034"/>
                    </a:ext>
                  </a:extLst>
                </a:gridCol>
                <a:gridCol w="874734">
                  <a:extLst>
                    <a:ext uri="{9D8B030D-6E8A-4147-A177-3AD203B41FA5}">
                      <a16:colId xmlns:a16="http://schemas.microsoft.com/office/drawing/2014/main" val="2760396474"/>
                    </a:ext>
                  </a:extLst>
                </a:gridCol>
                <a:gridCol w="819600">
                  <a:extLst>
                    <a:ext uri="{9D8B030D-6E8A-4147-A177-3AD203B41FA5}">
                      <a16:colId xmlns:a16="http://schemas.microsoft.com/office/drawing/2014/main" val="102235513"/>
                    </a:ext>
                  </a:extLst>
                </a:gridCol>
                <a:gridCol w="840509">
                  <a:extLst>
                    <a:ext uri="{9D8B030D-6E8A-4147-A177-3AD203B41FA5}">
                      <a16:colId xmlns:a16="http://schemas.microsoft.com/office/drawing/2014/main" val="3858077655"/>
                    </a:ext>
                  </a:extLst>
                </a:gridCol>
                <a:gridCol w="1091077">
                  <a:extLst>
                    <a:ext uri="{9D8B030D-6E8A-4147-A177-3AD203B41FA5}">
                      <a16:colId xmlns:a16="http://schemas.microsoft.com/office/drawing/2014/main" val="3213143768"/>
                    </a:ext>
                  </a:extLst>
                </a:gridCol>
                <a:gridCol w="747750">
                  <a:extLst>
                    <a:ext uri="{9D8B030D-6E8A-4147-A177-3AD203B41FA5}">
                      <a16:colId xmlns:a16="http://schemas.microsoft.com/office/drawing/2014/main" val="1803501846"/>
                    </a:ext>
                  </a:extLst>
                </a:gridCol>
                <a:gridCol w="885900">
                  <a:extLst>
                    <a:ext uri="{9D8B030D-6E8A-4147-A177-3AD203B41FA5}">
                      <a16:colId xmlns:a16="http://schemas.microsoft.com/office/drawing/2014/main" val="18400949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65867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solidFill>
                            <a:srgbClr val="002060"/>
                          </a:solidFill>
                        </a:rPr>
                        <a:t>요청일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rgbClr val="002060"/>
                          </a:solidFill>
                        </a:rPr>
                        <a:t>12/24</a:t>
                      </a:r>
                      <a:endParaRPr lang="ko-KR" alt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solidFill>
                            <a:srgbClr val="002060"/>
                          </a:solidFill>
                        </a:rPr>
                        <a:t>담당자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solidFill>
                            <a:srgbClr val="002060"/>
                          </a:solidFill>
                        </a:rPr>
                        <a:t>완료예정일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완료여부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009668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5BE4B752-8232-40F8-9C26-A8EF4307A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9862"/>
            <a:ext cx="12192000" cy="4710202"/>
          </a:xfrm>
          <a:prstGeom prst="rect">
            <a:avLst/>
          </a:prstGeom>
        </p:spPr>
      </p:pic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0399FFD4-C598-4FE7-9DF4-79D05B27A626}"/>
              </a:ext>
            </a:extLst>
          </p:cNvPr>
          <p:cNvSpPr/>
          <p:nvPr/>
        </p:nvSpPr>
        <p:spPr>
          <a:xfrm>
            <a:off x="4802909" y="4461162"/>
            <a:ext cx="249382" cy="252000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</a:rPr>
              <a:t>v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4777EA-9CED-4EE4-AF44-C309AAF80D61}"/>
              </a:ext>
            </a:extLst>
          </p:cNvPr>
          <p:cNvSpPr txBox="1"/>
          <p:nvPr/>
        </p:nvSpPr>
        <p:spPr>
          <a:xfrm>
            <a:off x="5024583" y="4470398"/>
            <a:ext cx="9396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50" err="1"/>
              <a:t>재위탁</a:t>
            </a:r>
            <a:r>
              <a:rPr lang="ko-KR" altLang="en-US" sz="1050" dirty="0"/>
              <a:t> 없음</a:t>
            </a: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6AF0282C-26D3-4A4B-957C-32EAA18FDB46}"/>
              </a:ext>
            </a:extLst>
          </p:cNvPr>
          <p:cNvSpPr/>
          <p:nvPr/>
        </p:nvSpPr>
        <p:spPr>
          <a:xfrm>
            <a:off x="6068293" y="4461162"/>
            <a:ext cx="1052945" cy="2708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/>
              <a:t>통보하기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101FCCB9-5507-4D61-9794-4C3A251A6426}"/>
              </a:ext>
            </a:extLst>
          </p:cNvPr>
          <p:cNvSpPr/>
          <p:nvPr/>
        </p:nvSpPr>
        <p:spPr>
          <a:xfrm>
            <a:off x="4655127" y="4257964"/>
            <a:ext cx="2780146" cy="665018"/>
          </a:xfrm>
          <a:prstGeom prst="rect">
            <a:avLst/>
          </a:prstGeom>
          <a:noFill/>
          <a:ln w="28575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0B12639B-69AD-4323-AA0D-6EC1998FFF3A}"/>
              </a:ext>
            </a:extLst>
          </p:cNvPr>
          <p:cNvSpPr/>
          <p:nvPr/>
        </p:nvSpPr>
        <p:spPr>
          <a:xfrm>
            <a:off x="5964264" y="4380653"/>
            <a:ext cx="1235482" cy="4499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1D98741-4FD6-48E8-9469-7CE45C89F981}"/>
              </a:ext>
            </a:extLst>
          </p:cNvPr>
          <p:cNvSpPr txBox="1"/>
          <p:nvPr/>
        </p:nvSpPr>
        <p:spPr>
          <a:xfrm>
            <a:off x="4167875" y="5359505"/>
            <a:ext cx="5017376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ko-KR" altLang="en-US" sz="1200" b="1" dirty="0" err="1">
                <a:solidFill>
                  <a:srgbClr val="FF0000"/>
                </a:solidFill>
              </a:rPr>
              <a:t>재위탁없음</a:t>
            </a:r>
            <a:r>
              <a:rPr lang="ko-KR" altLang="en-US" sz="1200" b="1" dirty="0">
                <a:solidFill>
                  <a:srgbClr val="FF0000"/>
                </a:solidFill>
              </a:rPr>
              <a:t> 체크 후 </a:t>
            </a:r>
            <a:r>
              <a:rPr lang="en-US" altLang="ko-KR" sz="1200" b="1" dirty="0">
                <a:solidFill>
                  <a:srgbClr val="FF0000"/>
                </a:solidFill>
              </a:rPr>
              <a:t>[</a:t>
            </a:r>
            <a:r>
              <a:rPr lang="ko-KR" altLang="en-US" sz="1200" b="1" dirty="0">
                <a:solidFill>
                  <a:srgbClr val="FF0000"/>
                </a:solidFill>
              </a:rPr>
              <a:t>통보하기</a:t>
            </a:r>
            <a:r>
              <a:rPr lang="en-US" altLang="ko-KR" sz="1200" b="1" dirty="0">
                <a:solidFill>
                  <a:srgbClr val="FF0000"/>
                </a:solidFill>
              </a:rPr>
              <a:t>] </a:t>
            </a:r>
            <a:r>
              <a:rPr lang="ko-KR" altLang="en-US" sz="1200" b="1" dirty="0">
                <a:solidFill>
                  <a:srgbClr val="FF0000"/>
                </a:solidFill>
              </a:rPr>
              <a:t>클릭하면</a:t>
            </a:r>
            <a:r>
              <a:rPr lang="en-US" altLang="ko-KR" sz="1200" b="1" dirty="0">
                <a:solidFill>
                  <a:srgbClr val="FF0000"/>
                </a:solidFill>
              </a:rPr>
              <a:t>(</a:t>
            </a:r>
            <a:r>
              <a:rPr lang="ko-KR" altLang="en-US" sz="1200" b="1" dirty="0">
                <a:solidFill>
                  <a:srgbClr val="FF0000"/>
                </a:solidFill>
              </a:rPr>
              <a:t>재위탁건수가 </a:t>
            </a:r>
            <a:r>
              <a:rPr lang="en-US" altLang="ko-KR" sz="1200" b="1" dirty="0">
                <a:solidFill>
                  <a:srgbClr val="FF0000"/>
                </a:solidFill>
              </a:rPr>
              <a:t>0</a:t>
            </a:r>
            <a:r>
              <a:rPr lang="ko-KR" altLang="en-US" sz="1200" b="1" dirty="0" err="1">
                <a:solidFill>
                  <a:srgbClr val="FF0000"/>
                </a:solidFill>
              </a:rPr>
              <a:t>일때만</a:t>
            </a:r>
            <a:r>
              <a:rPr lang="en-US" altLang="ko-KR" sz="1200" b="1" dirty="0">
                <a:solidFill>
                  <a:srgbClr val="FF0000"/>
                </a:solidFill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ko-KR" sz="1200" b="1" dirty="0">
                <a:solidFill>
                  <a:srgbClr val="FF0000"/>
                </a:solidFill>
              </a:rPr>
              <a:t>OO</a:t>
            </a:r>
            <a:r>
              <a:rPr lang="ko-KR" altLang="en-US" sz="1200" b="1" dirty="0">
                <a:solidFill>
                  <a:srgbClr val="FF0000"/>
                </a:solidFill>
              </a:rPr>
              <a:t>제약에 </a:t>
            </a:r>
            <a:r>
              <a:rPr lang="en-US" altLang="ko-KR" sz="1200" b="1" dirty="0">
                <a:solidFill>
                  <a:srgbClr val="FF0000"/>
                </a:solidFill>
              </a:rPr>
              <a:t>“</a:t>
            </a:r>
            <a:r>
              <a:rPr lang="ko-KR" altLang="en-US" sz="1200" b="1" dirty="0" err="1">
                <a:solidFill>
                  <a:srgbClr val="FF0000"/>
                </a:solidFill>
              </a:rPr>
              <a:t>재위탁</a:t>
            </a:r>
            <a:r>
              <a:rPr lang="ko-KR" altLang="en-US" sz="1200" b="1" dirty="0">
                <a:solidFill>
                  <a:srgbClr val="FF0000"/>
                </a:solidFill>
              </a:rPr>
              <a:t> 사실 없음</a:t>
            </a:r>
            <a:r>
              <a:rPr lang="en-US" altLang="ko-KR" sz="1200" b="1" dirty="0">
                <a:solidFill>
                  <a:srgbClr val="FF0000"/>
                </a:solidFill>
              </a:rPr>
              <a:t>”</a:t>
            </a:r>
            <a:r>
              <a:rPr lang="ko-KR" altLang="en-US" sz="1200" b="1" dirty="0">
                <a:solidFill>
                  <a:srgbClr val="FF0000"/>
                </a:solidFill>
              </a:rPr>
              <a:t>으로 </a:t>
            </a:r>
            <a:r>
              <a:rPr lang="ko-KR" altLang="en-US" sz="1200" b="1" dirty="0" err="1">
                <a:solidFill>
                  <a:srgbClr val="FF0000"/>
                </a:solidFill>
              </a:rPr>
              <a:t>통보하시겠습니까</a:t>
            </a:r>
            <a:r>
              <a:rPr lang="en-US" altLang="ko-KR" sz="1200" b="1" dirty="0">
                <a:solidFill>
                  <a:srgbClr val="FF0000"/>
                </a:solidFill>
              </a:rPr>
              <a:t>?</a:t>
            </a:r>
          </a:p>
          <a:p>
            <a:pPr marL="228600" indent="-228600">
              <a:buFont typeface="+mj-lt"/>
              <a:buAutoNum type="arabicPeriod"/>
            </a:pPr>
            <a:r>
              <a:rPr lang="ko-KR" altLang="en-US" sz="1200" b="1" dirty="0">
                <a:solidFill>
                  <a:srgbClr val="FF0000"/>
                </a:solidFill>
              </a:rPr>
              <a:t>팝업화면에서</a:t>
            </a:r>
            <a:r>
              <a:rPr lang="en-US" altLang="ko-KR" sz="1200" b="1" dirty="0">
                <a:solidFill>
                  <a:srgbClr val="FF0000"/>
                </a:solidFill>
              </a:rPr>
              <a:t> </a:t>
            </a:r>
            <a:r>
              <a:rPr lang="en-US" altLang="ko-KR" sz="1200" b="1" dirty="0">
                <a:solidFill>
                  <a:srgbClr val="FF0000"/>
                </a:solidFill>
                <a:sym typeface="Wingdings" panose="05000000000000000000" pitchFamily="2" charset="2"/>
              </a:rPr>
              <a:t> [</a:t>
            </a:r>
            <a:r>
              <a:rPr lang="ko-KR" altLang="en-US" sz="1200" b="1" dirty="0">
                <a:solidFill>
                  <a:srgbClr val="FF0000"/>
                </a:solidFill>
                <a:sym typeface="Wingdings" panose="05000000000000000000" pitchFamily="2" charset="2"/>
              </a:rPr>
              <a:t>확인</a:t>
            </a:r>
            <a:r>
              <a:rPr lang="en-US" altLang="ko-KR" sz="1200" b="1" dirty="0">
                <a:solidFill>
                  <a:srgbClr val="FF0000"/>
                </a:solidFill>
                <a:sym typeface="Wingdings" panose="05000000000000000000" pitchFamily="2" charset="2"/>
              </a:rPr>
              <a:t>]</a:t>
            </a:r>
            <a:r>
              <a:rPr lang="ko-KR" altLang="en-US" sz="1200" b="1" dirty="0">
                <a:solidFill>
                  <a:srgbClr val="FF0000"/>
                </a:solidFill>
                <a:sym typeface="Wingdings" panose="05000000000000000000" pitchFamily="2" charset="2"/>
              </a:rPr>
              <a:t>을 누르면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ko-KR" altLang="en-US" sz="1200" b="1" dirty="0">
                <a:solidFill>
                  <a:srgbClr val="FF0000"/>
                </a:solidFill>
              </a:rPr>
              <a:t>재위탁건수가 </a:t>
            </a:r>
            <a:r>
              <a:rPr lang="en-US" altLang="ko-KR" sz="1200" b="1" dirty="0">
                <a:solidFill>
                  <a:srgbClr val="FF0000"/>
                </a:solidFill>
              </a:rPr>
              <a:t>0</a:t>
            </a:r>
            <a:r>
              <a:rPr lang="ko-KR" altLang="en-US" sz="1200" b="1" dirty="0">
                <a:solidFill>
                  <a:srgbClr val="FF0000"/>
                </a:solidFill>
              </a:rPr>
              <a:t>일 때만 재위탁여부 없음으로 저장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ko-KR" altLang="en-US" sz="1200" b="1" dirty="0">
                <a:solidFill>
                  <a:srgbClr val="FF0000"/>
                </a:solidFill>
              </a:rPr>
              <a:t>추후 재위탁을 등록하면 통보내용 무시</a:t>
            </a:r>
          </a:p>
        </p:txBody>
      </p:sp>
      <p:cxnSp>
        <p:nvCxnSpPr>
          <p:cNvPr id="19" name="연결선: 꺾임 18">
            <a:extLst>
              <a:ext uri="{FF2B5EF4-FFF2-40B4-BE49-F238E27FC236}">
                <a16:creationId xmlns:a16="http://schemas.microsoft.com/office/drawing/2014/main" id="{F46B5563-1ABD-4562-AEB9-00A3A3CDBF0A}"/>
              </a:ext>
            </a:extLst>
          </p:cNvPr>
          <p:cNvCxnSpPr>
            <a:cxnSpLocks/>
            <a:stCxn id="17" idx="2"/>
            <a:endCxn id="18" idx="0"/>
          </p:cNvCxnSpPr>
          <p:nvPr/>
        </p:nvCxnSpPr>
        <p:spPr>
          <a:xfrm rot="16200000" flipH="1">
            <a:off x="6364841" y="5047782"/>
            <a:ext cx="528887" cy="94558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198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BAE2480-DA69-72C9-B805-28A8C1B0C503}"/>
              </a:ext>
            </a:extLst>
          </p:cNvPr>
          <p:cNvSpPr txBox="1"/>
          <p:nvPr/>
        </p:nvSpPr>
        <p:spPr>
          <a:xfrm>
            <a:off x="3114460" y="2690694"/>
            <a:ext cx="58370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800" dirty="0">
                <a:solidFill>
                  <a:srgbClr val="FF0000"/>
                </a:solidFill>
              </a:rPr>
              <a:t>요청사항 중 완료</a:t>
            </a:r>
          </a:p>
        </p:txBody>
      </p:sp>
    </p:spTree>
    <p:extLst>
      <p:ext uri="{BB962C8B-B14F-4D97-AF65-F5344CB8AC3E}">
        <p14:creationId xmlns:p14="http://schemas.microsoft.com/office/powerpoint/2010/main" val="4025470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7576</TotalTime>
  <Words>117</Words>
  <Application>Microsoft Office PowerPoint</Application>
  <PresentationFormat>와이드스크린</PresentationFormat>
  <Paragraphs>31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변 남훈</dc:creator>
  <cp:lastModifiedBy>변 남훈</cp:lastModifiedBy>
  <cp:revision>29</cp:revision>
  <dcterms:created xsi:type="dcterms:W3CDTF">2024-11-07T01:29:17Z</dcterms:created>
  <dcterms:modified xsi:type="dcterms:W3CDTF">2025-01-21T12:52:35Z</dcterms:modified>
</cp:coreProperties>
</file>